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D75z9hhbAQnBC9IinFtaXMSsZ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946351b7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946351b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946351b7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946351b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b63ad22c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b63ad2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a01496c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a01496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a01496c3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a01496c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b4d299c34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b4d299c3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b4d299c3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b4d29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b63ad22c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b63ad22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b63ad22c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b63ad22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a01496c34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a01496c3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946351b7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946351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946351b7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946351b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dinus Peringkat 10 PTS Terbaik di Indonesia" id="13" name="Google Shape;13;p17"/>
          <p:cNvPicPr preferRelativeResize="0"/>
          <p:nvPr/>
        </p:nvPicPr>
        <p:blipFill rotWithShape="1">
          <a:blip r:embed="rId2">
            <a:alphaModFix amt="25000"/>
          </a:blip>
          <a:srcRect b="20775" l="13713" r="23192" t="23330"/>
          <a:stretch/>
        </p:blipFill>
        <p:spPr>
          <a:xfrm>
            <a:off x="0" y="0"/>
            <a:ext cx="12192000" cy="641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5739825" y="3898714"/>
            <a:ext cx="6051176" cy="527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7"/>
          <p:cNvSpPr txBox="1"/>
          <p:nvPr>
            <p:ph type="ctrTitle"/>
          </p:nvPr>
        </p:nvSpPr>
        <p:spPr>
          <a:xfrm>
            <a:off x="1545197" y="966658"/>
            <a:ext cx="10245805" cy="23646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Verdana"/>
              <a:buNone/>
              <a:defRPr b="1" sz="48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/>
          <p:nvPr/>
        </p:nvSpPr>
        <p:spPr>
          <a:xfrm>
            <a:off x="1545196" y="3526715"/>
            <a:ext cx="10245805" cy="174303"/>
          </a:xfrm>
          <a:prstGeom prst="rect">
            <a:avLst/>
          </a:prstGeom>
          <a:solidFill>
            <a:srgbClr val="00017A"/>
          </a:solidFill>
          <a:ln cap="flat" cmpd="sng" w="12700">
            <a:solidFill>
              <a:srgbClr val="00017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/>
          <p:nvPr/>
        </p:nvSpPr>
        <p:spPr>
          <a:xfrm>
            <a:off x="80007" y="0"/>
            <a:ext cx="1354697" cy="1333500"/>
          </a:xfrm>
          <a:prstGeom prst="rect">
            <a:avLst/>
          </a:prstGeom>
          <a:solidFill>
            <a:srgbClr val="00017A"/>
          </a:solidFill>
          <a:ln cap="flat" cmpd="sng" w="12700">
            <a:solidFill>
              <a:srgbClr val="00017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circle, logo, font&#10;&#10;Description automatically generated" id="18" name="Google Shape;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98" y="90750"/>
            <a:ext cx="1152714" cy="1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6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27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b="1" sz="32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4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24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b="1" sz="32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5"/>
          <p:cNvSpPr txBox="1"/>
          <p:nvPr>
            <p:ph idx="10" type="dt"/>
          </p:nvPr>
        </p:nvSpPr>
        <p:spPr>
          <a:xfrm>
            <a:off x="11169248" y="6447461"/>
            <a:ext cx="10648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11" type="ftr"/>
          </p:nvPr>
        </p:nvSpPr>
        <p:spPr>
          <a:xfrm>
            <a:off x="7439811" y="6438644"/>
            <a:ext cx="512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b="1" i="0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" name="Google Shape;8;p16"/>
          <p:cNvGrpSpPr/>
          <p:nvPr/>
        </p:nvGrpSpPr>
        <p:grpSpPr>
          <a:xfrm>
            <a:off x="-28575" y="4348"/>
            <a:ext cx="12262640" cy="6824822"/>
            <a:chOff x="-28575" y="4348"/>
            <a:chExt cx="12262640" cy="6824822"/>
          </a:xfrm>
        </p:grpSpPr>
        <p:sp>
          <p:nvSpPr>
            <p:cNvPr id="9" name="Google Shape;9;p16"/>
            <p:cNvSpPr/>
            <p:nvPr/>
          </p:nvSpPr>
          <p:spPr>
            <a:xfrm>
              <a:off x="-28575" y="6413245"/>
              <a:ext cx="12262640" cy="415925"/>
            </a:xfrm>
            <a:prstGeom prst="rect">
              <a:avLst/>
            </a:prstGeom>
            <a:solidFill>
              <a:srgbClr val="00017A"/>
            </a:solidFill>
            <a:ln cap="flat" cmpd="sng" w="12700">
              <a:solidFill>
                <a:srgbClr val="00017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Sarjana Teknik Informatika</a:t>
              </a:r>
              <a:endParaRPr/>
            </a:p>
          </p:txBody>
        </p:sp>
        <p:sp>
          <p:nvSpPr>
            <p:cNvPr id="10" name="Google Shape;10;p16"/>
            <p:cNvSpPr/>
            <p:nvPr/>
          </p:nvSpPr>
          <p:spPr>
            <a:xfrm>
              <a:off x="80166" y="6348158"/>
              <a:ext cx="2743200" cy="356788"/>
            </a:xfrm>
            <a:prstGeom prst="rect">
              <a:avLst/>
            </a:prstGeom>
            <a:solidFill>
              <a:srgbClr val="FFB900"/>
            </a:solidFill>
            <a:ln cap="flat" cmpd="sng" w="12700">
              <a:solidFill>
                <a:srgbClr val="FFB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www.dinus.ac.id</a:t>
              </a:r>
              <a:endParaRPr/>
            </a:p>
          </p:txBody>
        </p:sp>
        <p:sp>
          <p:nvSpPr>
            <p:cNvPr id="11" name="Google Shape;11;p16"/>
            <p:cNvSpPr/>
            <p:nvPr/>
          </p:nvSpPr>
          <p:spPr>
            <a:xfrm>
              <a:off x="-19050" y="4348"/>
              <a:ext cx="12243590" cy="144878"/>
            </a:xfrm>
            <a:prstGeom prst="rect">
              <a:avLst/>
            </a:prstGeom>
            <a:solidFill>
              <a:srgbClr val="FFB900"/>
            </a:solidFill>
            <a:ln cap="flat" cmpd="sng" w="12700">
              <a:solidFill>
                <a:srgbClr val="FFB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www.w3schools.com/css/css3_flexbox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45196" y="873680"/>
            <a:ext cx="1025563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erdana"/>
              <a:buNone/>
            </a:pPr>
            <a:r>
              <a:rPr lang="en-US">
                <a:solidFill>
                  <a:schemeClr val="dk1"/>
                </a:solidFill>
              </a:rPr>
              <a:t>Pemrograman Berbasis Web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5739825" y="3898714"/>
            <a:ext cx="6051176" cy="527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5 - Cascading Style Sheet (CSS) Lanjutan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r>
              <a:rPr lang="en-US"/>
              <a:t> (container)</a:t>
            </a:r>
            <a:endParaRPr/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Flex-wrap: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nowrap | wrap | wrap-reverse;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Memungkinkan untuk memindahkan items ke baris bawahnya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4213" y="3538377"/>
            <a:ext cx="3753374" cy="229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665" y="785061"/>
            <a:ext cx="4982270" cy="53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r>
              <a:rPr lang="en-US"/>
              <a:t> (container)</a:t>
            </a:r>
            <a:endParaRPr/>
          </a:p>
        </p:txBody>
      </p:sp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838200" y="1825625"/>
            <a:ext cx="5600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justify-content: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flex-start | flex-end |center |     space-between | space around | space evenly;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Mengatur rata dari elemen-elemen di dalamnya secara horizontal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838200" y="369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r>
              <a:rPr lang="en-US"/>
              <a:t> (container)</a:t>
            </a:r>
            <a:endParaRPr/>
          </a:p>
        </p:txBody>
      </p: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838200" y="1825625"/>
            <a:ext cx="5715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align-items: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flex-start |flex-end | center | stretch | baseline;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Mengatur perilaku penjajaran items terhadap cross axis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 b="0" l="0" r="47944" t="0"/>
          <a:stretch/>
        </p:blipFill>
        <p:spPr>
          <a:xfrm>
            <a:off x="7538786" y="369320"/>
            <a:ext cx="3929314" cy="484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 b="72297" l="51637" r="0" t="0"/>
          <a:stretch/>
        </p:blipFill>
        <p:spPr>
          <a:xfrm>
            <a:off x="7829762" y="5119677"/>
            <a:ext cx="3608185" cy="132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186" y="365125"/>
            <a:ext cx="4677428" cy="548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r>
              <a:rPr lang="en-US"/>
              <a:t> (container)</a:t>
            </a:r>
            <a:endParaRPr/>
          </a:p>
        </p:txBody>
      </p:sp>
      <p:sp>
        <p:nvSpPr>
          <p:cNvPr id="182" name="Google Shape;182;p11"/>
          <p:cNvSpPr txBox="1"/>
          <p:nvPr>
            <p:ph idx="1" type="body"/>
          </p:nvPr>
        </p:nvSpPr>
        <p:spPr>
          <a:xfrm>
            <a:off x="838200" y="1825625"/>
            <a:ext cx="5981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align-content: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flex-start |flex-end | center | stretch | space-between | space around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Mengatur jarak antar items terhadap cross axis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946351b7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0946351b7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30946351b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183479"/>
            <a:ext cx="10515600" cy="624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r>
              <a:rPr lang="en-US"/>
              <a:t> (items)</a:t>
            </a:r>
            <a:endParaRPr/>
          </a:p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flex-basis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Untuk mengatur ukuran </a:t>
            </a:r>
            <a:br>
              <a:rPr lang="en-US"/>
            </a:br>
            <a:r>
              <a:rPr lang="en-US"/>
              <a:t>dari items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6" name="Google Shape;1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275" y="1558702"/>
            <a:ext cx="5906499" cy="47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 (items)</a:t>
            </a:r>
            <a:endParaRPr/>
          </a:p>
        </p:txBody>
      </p:sp>
      <p:sp>
        <p:nvSpPr>
          <p:cNvPr id="202" name="Google Shape;20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Untuk mengatur urutan dari elemen-elemennya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499" y="4415602"/>
            <a:ext cx="3449963" cy="157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500" y="2869378"/>
            <a:ext cx="2406036" cy="123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0790" y="2633168"/>
            <a:ext cx="3305636" cy="354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12"/>
          <p:cNvCxnSpPr/>
          <p:nvPr/>
        </p:nvCxnSpPr>
        <p:spPr>
          <a:xfrm>
            <a:off x="9723608" y="3873500"/>
            <a:ext cx="0" cy="106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r>
              <a:rPr lang="en-US"/>
              <a:t> (items)</a:t>
            </a:r>
            <a:endParaRPr/>
          </a:p>
        </p:txBody>
      </p:sp>
      <p:sp>
        <p:nvSpPr>
          <p:cNvPr id="212" name="Google Shape;21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align-self: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auto | flex-start | flex-end | center | baseline | stretch;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Mengatur perilaku penjajaran sebuah item yang spesifik terhadap cross axis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7011" y="3868737"/>
            <a:ext cx="5906789" cy="250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946351b75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0946351b75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30946351b7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875" y="365125"/>
            <a:ext cx="10290676" cy="61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b63ad22c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0b63ad22c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30b63ad22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613"/>
            <a:ext cx="3638550" cy="63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0b63ad22c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538" y="120613"/>
            <a:ext cx="3762375" cy="59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0b63ad22c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6448" y="120624"/>
            <a:ext cx="4450727" cy="63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914400" y="572569"/>
            <a:ext cx="4998888" cy="8049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lang="en-US" sz="3600">
                <a:solidFill>
                  <a:schemeClr val="dk2"/>
                </a:solidFill>
              </a:rPr>
              <a:t>Pokok Bahasan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93" name="Google Shape;93;p2"/>
          <p:cNvSpPr/>
          <p:nvPr/>
        </p:nvSpPr>
        <p:spPr>
          <a:xfrm rot="-8628479">
            <a:off x="10657075" y="182303"/>
            <a:ext cx="1414214" cy="511935"/>
          </a:xfrm>
          <a:custGeom>
            <a:rect b="b" l="l" r="r" t="t"/>
            <a:pathLst>
              <a:path extrusionOk="0" h="511935" w="1414214">
                <a:moveTo>
                  <a:pt x="1414214" y="281652"/>
                </a:moveTo>
                <a:lnTo>
                  <a:pt x="1099481" y="511935"/>
                </a:lnTo>
                <a:lnTo>
                  <a:pt x="996953" y="499092"/>
                </a:lnTo>
                <a:cubicBezTo>
                  <a:pt x="901102" y="486845"/>
                  <a:pt x="814760" y="475243"/>
                  <a:pt x="752474" y="465695"/>
                </a:cubicBezTo>
                <a:cubicBezTo>
                  <a:pt x="425047" y="415944"/>
                  <a:pt x="206254" y="352678"/>
                  <a:pt x="22399" y="308988"/>
                </a:cubicBezTo>
                <a:cubicBezTo>
                  <a:pt x="1595" y="292696"/>
                  <a:pt x="-21851" y="307630"/>
                  <a:pt x="38819" y="240901"/>
                </a:cubicBezTo>
                <a:lnTo>
                  <a:pt x="183869" y="0"/>
                </a:lnTo>
                <a:lnTo>
                  <a:pt x="371788" y="44535"/>
                </a:lnTo>
                <a:cubicBezTo>
                  <a:pt x="681468" y="117668"/>
                  <a:pt x="1029104" y="194340"/>
                  <a:pt x="1301107" y="255886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10216404" y="192009"/>
            <a:ext cx="568342" cy="589919"/>
            <a:chOff x="9523810" y="4392812"/>
            <a:chExt cx="446413" cy="448514"/>
          </a:xfrm>
        </p:grpSpPr>
        <p:sp>
          <p:nvSpPr>
            <p:cNvPr id="95" name="Google Shape;95;p2"/>
            <p:cNvSpPr/>
            <p:nvPr/>
          </p:nvSpPr>
          <p:spPr>
            <a:xfrm rot="-1121023">
              <a:off x="9571360" y="4439737"/>
              <a:ext cx="351312" cy="354664"/>
            </a:xfrm>
            <a:custGeom>
              <a:rect b="b" l="l" r="r" t="t"/>
              <a:pathLst>
                <a:path extrusionOk="0" h="5416782" w="3964997">
                  <a:moveTo>
                    <a:pt x="1967294" y="-3"/>
                  </a:moveTo>
                  <a:cubicBezTo>
                    <a:pt x="2657922" y="183339"/>
                    <a:pt x="3353760" y="861649"/>
                    <a:pt x="3668011" y="1478862"/>
                  </a:cubicBezTo>
                  <a:cubicBezTo>
                    <a:pt x="3982262" y="2096075"/>
                    <a:pt x="4052598" y="3052222"/>
                    <a:pt x="3852803" y="3703277"/>
                  </a:cubicBezTo>
                  <a:cubicBezTo>
                    <a:pt x="3653008" y="4354332"/>
                    <a:pt x="2782065" y="5270224"/>
                    <a:pt x="2469239" y="5385193"/>
                  </a:cubicBezTo>
                  <a:cubicBezTo>
                    <a:pt x="1758393" y="5606258"/>
                    <a:pt x="630952" y="4617717"/>
                    <a:pt x="258547" y="3955645"/>
                  </a:cubicBezTo>
                  <a:cubicBezTo>
                    <a:pt x="-113858" y="3293573"/>
                    <a:pt x="-49980" y="2072034"/>
                    <a:pt x="234811" y="1412759"/>
                  </a:cubicBezTo>
                  <a:cubicBezTo>
                    <a:pt x="519602" y="753484"/>
                    <a:pt x="1314621" y="30745"/>
                    <a:pt x="1967294" y="-3"/>
                  </a:cubicBez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 rot="-1121023">
              <a:off x="9571360" y="4439737"/>
              <a:ext cx="351312" cy="354664"/>
            </a:xfrm>
            <a:custGeom>
              <a:rect b="b" l="l" r="r" t="t"/>
              <a:pathLst>
                <a:path extrusionOk="0" h="5416782" w="3964997">
                  <a:moveTo>
                    <a:pt x="1967294" y="-3"/>
                  </a:moveTo>
                  <a:cubicBezTo>
                    <a:pt x="2657922" y="183339"/>
                    <a:pt x="3353760" y="861649"/>
                    <a:pt x="3668011" y="1478862"/>
                  </a:cubicBezTo>
                  <a:cubicBezTo>
                    <a:pt x="3982262" y="2096075"/>
                    <a:pt x="4052598" y="3052222"/>
                    <a:pt x="3852803" y="3703277"/>
                  </a:cubicBezTo>
                  <a:cubicBezTo>
                    <a:pt x="3653008" y="4354332"/>
                    <a:pt x="2782065" y="5270224"/>
                    <a:pt x="2469239" y="5385193"/>
                  </a:cubicBezTo>
                  <a:cubicBezTo>
                    <a:pt x="1758393" y="5606258"/>
                    <a:pt x="630952" y="4617717"/>
                    <a:pt x="258547" y="3955645"/>
                  </a:cubicBezTo>
                  <a:cubicBezTo>
                    <a:pt x="-113858" y="3293573"/>
                    <a:pt x="-49980" y="2072034"/>
                    <a:pt x="234811" y="1412759"/>
                  </a:cubicBezTo>
                  <a:cubicBezTo>
                    <a:pt x="519602" y="753484"/>
                    <a:pt x="1314621" y="30745"/>
                    <a:pt x="1967294" y="-3"/>
                  </a:cubicBezTo>
                  <a:close/>
                </a:path>
              </a:pathLst>
            </a:custGeom>
            <a:solidFill>
              <a:srgbClr val="EDEDE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896113" y="1993239"/>
            <a:ext cx="2532887" cy="3048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Flexbox</a:t>
            </a:r>
            <a:endParaRPr sz="20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Media Queries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descr="A logo of a website&#10;&#10;Description automatically generated with medium confidence" id="98" name="Google Shape;98;p2"/>
          <p:cNvPicPr preferRelativeResize="0"/>
          <p:nvPr/>
        </p:nvPicPr>
        <p:blipFill rotWithShape="1">
          <a:blip r:embed="rId3">
            <a:alphaModFix/>
          </a:blip>
          <a:srcRect b="1415" l="0" r="3" t="0"/>
          <a:stretch/>
        </p:blipFill>
        <p:spPr>
          <a:xfrm>
            <a:off x="6278715" y="825162"/>
            <a:ext cx="5397522" cy="5321279"/>
          </a:xfrm>
          <a:custGeom>
            <a:rect b="b" l="l" r="r" t="t"/>
            <a:pathLst>
              <a:path extrusionOk="0" h="5000863" w="4907989">
                <a:moveTo>
                  <a:pt x="2470191" y="1"/>
                </a:moveTo>
                <a:cubicBezTo>
                  <a:pt x="2830241" y="-195"/>
                  <a:pt x="3415742" y="46328"/>
                  <a:pt x="3765819" y="252773"/>
                </a:cubicBezTo>
                <a:cubicBezTo>
                  <a:pt x="4165907" y="488709"/>
                  <a:pt x="4458341" y="954942"/>
                  <a:pt x="4731557" y="1418236"/>
                </a:cubicBezTo>
                <a:cubicBezTo>
                  <a:pt x="4789564" y="1659858"/>
                  <a:pt x="4891070" y="1860738"/>
                  <a:pt x="4905579" y="2143103"/>
                </a:cubicBezTo>
                <a:cubicBezTo>
                  <a:pt x="4920089" y="2425468"/>
                  <a:pt x="4866326" y="2818061"/>
                  <a:pt x="4818615" y="3112430"/>
                </a:cubicBezTo>
                <a:cubicBezTo>
                  <a:pt x="4770904" y="3406800"/>
                  <a:pt x="4806203" y="3646923"/>
                  <a:pt x="4619311" y="3909319"/>
                </a:cubicBezTo>
                <a:cubicBezTo>
                  <a:pt x="4432419" y="4171716"/>
                  <a:pt x="4049620" y="4492340"/>
                  <a:pt x="3697259" y="4686813"/>
                </a:cubicBezTo>
                <a:cubicBezTo>
                  <a:pt x="3344898" y="4881286"/>
                  <a:pt x="2734541" y="4985891"/>
                  <a:pt x="2333694" y="4997577"/>
                </a:cubicBezTo>
                <a:cubicBezTo>
                  <a:pt x="1932846" y="5009263"/>
                  <a:pt x="1918305" y="5002441"/>
                  <a:pt x="1292179" y="4756925"/>
                </a:cubicBezTo>
                <a:cubicBezTo>
                  <a:pt x="666053" y="4511409"/>
                  <a:pt x="241665" y="3438040"/>
                  <a:pt x="84531" y="2817164"/>
                </a:cubicBezTo>
                <a:cubicBezTo>
                  <a:pt x="-72603" y="2196288"/>
                  <a:pt x="-25040" y="1500760"/>
                  <a:pt x="349377" y="1031668"/>
                </a:cubicBezTo>
                <a:cubicBezTo>
                  <a:pt x="723793" y="562576"/>
                  <a:pt x="1315167" y="14311"/>
                  <a:pt x="2331031" y="2616"/>
                </a:cubicBezTo>
                <a:cubicBezTo>
                  <a:pt x="2371921" y="1011"/>
                  <a:pt x="2418756" y="29"/>
                  <a:pt x="2470191" y="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 flipH="1" rot="-1440888">
            <a:off x="5887693" y="4698769"/>
            <a:ext cx="2250149" cy="2299542"/>
            <a:chOff x="11396801" y="2934374"/>
            <a:chExt cx="2250149" cy="2299542"/>
          </a:xfrm>
        </p:grpSpPr>
        <p:sp>
          <p:nvSpPr>
            <p:cNvPr id="100" name="Google Shape;100;p2"/>
            <p:cNvSpPr/>
            <p:nvPr/>
          </p:nvSpPr>
          <p:spPr>
            <a:xfrm flipH="1" rot="2516067">
              <a:off x="11879717" y="3115440"/>
              <a:ext cx="1284318" cy="1937410"/>
            </a:xfrm>
            <a:custGeom>
              <a:rect b="b" l="l" r="r" t="t"/>
              <a:pathLst>
                <a:path extrusionOk="0" h="2991507" w="1983085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flipH="1" rot="2516067">
              <a:off x="11879717" y="3115440"/>
              <a:ext cx="1284318" cy="1937410"/>
            </a:xfrm>
            <a:custGeom>
              <a:rect b="b" l="l" r="r" t="t"/>
              <a:pathLst>
                <a:path extrusionOk="0" h="2991507" w="1983085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rgbClr val="EDEDED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Latihan 3 (Flex Box)</a:t>
            </a:r>
            <a:endParaRPr/>
          </a:p>
        </p:txBody>
      </p:sp>
      <p:sp>
        <p:nvSpPr>
          <p:cNvPr id="235" name="Google Shape;235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6" name="Google Shape;2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62" y="1407150"/>
            <a:ext cx="8882275" cy="4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a01496c34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242" name="Google Shape;242;g2fa01496c34_0_0"/>
          <p:cNvSpPr txBox="1"/>
          <p:nvPr>
            <p:ph idx="1" type="body"/>
          </p:nvPr>
        </p:nvSpPr>
        <p:spPr>
          <a:xfrm>
            <a:off x="838200" y="15970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000"/>
              <a:t>Untuk membuat tampilan website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menjadi responsive (menyesuaikan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terhadap ukuran layar perangkat (breakpoint))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000"/>
              <a:t>Sintaks dasar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   @media </a:t>
            </a:r>
            <a:r>
              <a:rPr b="1" lang="en-US" sz="1600">
                <a:solidFill>
                  <a:srgbClr val="0070C0"/>
                </a:solidFill>
              </a:rPr>
              <a:t>tipe_media</a:t>
            </a:r>
            <a:r>
              <a:rPr b="1" lang="en-US" sz="1600"/>
              <a:t> </a:t>
            </a:r>
            <a:r>
              <a:rPr lang="en-US" sz="1600"/>
              <a:t>and (</a:t>
            </a:r>
            <a:r>
              <a:rPr b="1" lang="en-US" sz="1600">
                <a:solidFill>
                  <a:srgbClr val="0070C0"/>
                </a:solidFill>
              </a:rPr>
              <a:t>ekspresi</a:t>
            </a:r>
            <a:r>
              <a:rPr lang="en-US" sz="1600"/>
              <a:t>) {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    	/* Aturan CSS di sini */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     }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g2fa01496c3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00" y="202125"/>
            <a:ext cx="6304399" cy="31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fa01496c3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875" y="4605275"/>
            <a:ext cx="5439726" cy="18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fa01496c3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2187" y="3343625"/>
            <a:ext cx="5136338" cy="30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fa01496c34_0_0"/>
          <p:cNvSpPr txBox="1"/>
          <p:nvPr/>
        </p:nvSpPr>
        <p:spPr>
          <a:xfrm>
            <a:off x="7071925" y="0"/>
            <a:ext cx="19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breakpoint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fa01496c3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998"/>
            <a:ext cx="12192000" cy="61360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fa01496c34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253" name="Google Shape;253;g2fa01496c34_0_11"/>
          <p:cNvSpPr txBox="1"/>
          <p:nvPr>
            <p:ph idx="1" type="body"/>
          </p:nvPr>
        </p:nvSpPr>
        <p:spPr>
          <a:xfrm>
            <a:off x="838200" y="15970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US" sz="2300"/>
              <a:t>contoh penggunaan</a:t>
            </a:r>
            <a:br>
              <a:rPr lang="en-US" sz="2300"/>
            </a:br>
            <a:r>
              <a:rPr lang="en-US" sz="2300"/>
              <a:t>media query untuk menambahkan style baru </a:t>
            </a:r>
            <a:br>
              <a:rPr lang="en-US" sz="2300"/>
            </a:br>
            <a:r>
              <a:rPr lang="en-US" sz="2300"/>
              <a:t>atau menimpa style yang sudah ada</a:t>
            </a:r>
            <a:endParaRPr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b4d299c34_2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259" name="Google Shape;259;g30b4d299c34_2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Contoh 1</a:t>
            </a:r>
            <a:br>
              <a:rPr lang="en-US"/>
            </a:br>
            <a:br>
              <a:rPr lang="en-US"/>
            </a:br>
            <a:r>
              <a:rPr lang="en-US"/>
              <a:t>warna latar belakang</a:t>
            </a:r>
            <a:br>
              <a:rPr lang="en-US"/>
            </a:br>
            <a:r>
              <a:rPr lang="en-US"/>
              <a:t>berubah sesuai ukuran</a:t>
            </a:r>
            <a:br>
              <a:rPr lang="en-US"/>
            </a:br>
            <a:r>
              <a:rPr lang="en-US"/>
              <a:t>perangkat</a:t>
            </a:r>
            <a:endParaRPr/>
          </a:p>
        </p:txBody>
      </p:sp>
      <p:pic>
        <p:nvPicPr>
          <p:cNvPr id="260" name="Google Shape;260;g30b4d299c34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13" y="305325"/>
            <a:ext cx="635317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b4d299c34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0b4d299c34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30b4d299c3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37" y="235525"/>
            <a:ext cx="11414927" cy="60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b63ad22c7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Responsive</a:t>
            </a:r>
            <a:endParaRPr/>
          </a:p>
        </p:txBody>
      </p:sp>
      <p:sp>
        <p:nvSpPr>
          <p:cNvPr id="273" name="Google Shape;273;g30b63ad22c7_0_13"/>
          <p:cNvSpPr txBox="1"/>
          <p:nvPr>
            <p:ph idx="1" type="body"/>
          </p:nvPr>
        </p:nvSpPr>
        <p:spPr>
          <a:xfrm>
            <a:off x="1309800" y="5222650"/>
            <a:ext cx="10515600" cy="93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arah dan </a:t>
            </a:r>
            <a:r>
              <a:rPr lang="en-US"/>
              <a:t>urutan </a:t>
            </a:r>
            <a:r>
              <a:rPr lang="en-US"/>
              <a:t>tampilnya content berubah sesuai ukuran layar user</a:t>
            </a:r>
            <a:endParaRPr/>
          </a:p>
        </p:txBody>
      </p:sp>
      <p:pic>
        <p:nvPicPr>
          <p:cNvPr id="274" name="Google Shape;274;g30b63ad22c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424" y="1690824"/>
            <a:ext cx="4557626" cy="3123074"/>
          </a:xfrm>
          <a:prstGeom prst="rect">
            <a:avLst/>
          </a:prstGeom>
          <a:noFill/>
          <a:ln cap="flat" cmpd="sng" w="9525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g30b63ad22c7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700" y="1641200"/>
            <a:ext cx="2300351" cy="32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b63ad22c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0b63ad22c7_0_7"/>
          <p:cNvSpPr txBox="1"/>
          <p:nvPr>
            <p:ph idx="1" type="body"/>
          </p:nvPr>
        </p:nvSpPr>
        <p:spPr>
          <a:xfrm>
            <a:off x="838200" y="1825625"/>
            <a:ext cx="3109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tentukan tampilan untuk mobile dulu</a:t>
            </a:r>
            <a:br>
              <a:rPr lang="en-US"/>
            </a:br>
            <a:br>
              <a:rPr lang="en-US"/>
            </a:br>
            <a:r>
              <a:rPr lang="en-US"/>
              <a:t>baru buat media query untuk layar yang lebih besar</a:t>
            </a:r>
            <a:endParaRPr/>
          </a:p>
        </p:txBody>
      </p:sp>
      <p:pic>
        <p:nvPicPr>
          <p:cNvPr id="282" name="Google Shape;282;g30b63ad22c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25" y="180600"/>
            <a:ext cx="8122175" cy="66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a01496c34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Tugas 2</a:t>
            </a:r>
            <a:endParaRPr/>
          </a:p>
        </p:txBody>
      </p:sp>
      <p:sp>
        <p:nvSpPr>
          <p:cNvPr id="288" name="Google Shape;288;g2fa01496c34_0_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g2fa01496c3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75" y="1522851"/>
            <a:ext cx="10127426" cy="48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643" y="167294"/>
            <a:ext cx="4615359" cy="3128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200" y="2206625"/>
            <a:ext cx="10363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 layout 1 dimensi yang dapat mengatur </a:t>
            </a:r>
            <a:br>
              <a:rPr lang="en-US"/>
            </a:br>
            <a:r>
              <a:rPr lang="en-US"/>
              <a:t>jarak dan penjajaran antar item dalam sebuah </a:t>
            </a:r>
            <a:br>
              <a:rPr lang="en-US"/>
            </a:br>
            <a:r>
              <a:rPr lang="en-US"/>
              <a:t>container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Hanya dapat mengatur 1 dimensi pada saat tertentu, antara baris atau kolom, tidak bisa keduanya sekaligus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Untuk memudahkan merancang tata letak responsif yang fleksibel tanpa menggunakan float atau positioning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https://www.w3schools.com/css/css3_flexbox.asp</a:t>
            </a:r>
            <a:r>
              <a:rPr lang="en-US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946351b75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0946351b75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30946351b7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50" y="365125"/>
            <a:ext cx="10515598" cy="624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0946351b75_0_6"/>
          <p:cNvSpPr txBox="1"/>
          <p:nvPr/>
        </p:nvSpPr>
        <p:spPr>
          <a:xfrm>
            <a:off x="8294225" y="3321275"/>
            <a:ext cx="235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Tanpa FlexBox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946351b75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0946351b75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30946351b7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19" y="365124"/>
            <a:ext cx="10426383" cy="61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endParaRPr/>
          </a:p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838201" y="1825625"/>
            <a:ext cx="45339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Main axis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Sumbu utama dari sebuah container yang menentukan urutan dari penempatan items secara horizontal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Main-start | main-end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Mulai dan berakhirnya items yang disimpan di dalam container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Main size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Ukuran (width/height) dari container yang akan membuat dimensi dari items nya relative terhadap main size</a:t>
            </a:r>
            <a:endParaRPr/>
          </a:p>
        </p:txBody>
      </p:sp>
      <p:pic>
        <p:nvPicPr>
          <p:cNvPr descr="A diagram of a blue rectangle with red and white text&#10;&#10;Description automatically generated" id="130" name="Google Shape;130;p4"/>
          <p:cNvPicPr preferRelativeResize="0"/>
          <p:nvPr/>
        </p:nvPicPr>
        <p:blipFill rotWithShape="1">
          <a:blip r:embed="rId3">
            <a:alphaModFix/>
          </a:blip>
          <a:srcRect b="6906" l="0" r="0" t="0"/>
          <a:stretch/>
        </p:blipFill>
        <p:spPr>
          <a:xfrm>
            <a:off x="5558313" y="2604677"/>
            <a:ext cx="6633687" cy="2793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</a:t>
            </a:r>
            <a:endParaRPr/>
          </a:p>
        </p:txBody>
      </p:sp>
      <p:sp>
        <p:nvSpPr>
          <p:cNvPr id="136" name="Google Shape;136;p5"/>
          <p:cNvSpPr txBox="1"/>
          <p:nvPr>
            <p:ph idx="1" type="body"/>
          </p:nvPr>
        </p:nvSpPr>
        <p:spPr>
          <a:xfrm>
            <a:off x="838200" y="1825625"/>
            <a:ext cx="46863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Property pada container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display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flex-direction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flex-wrap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justify-content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align-items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align-content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6527800" y="1825625"/>
            <a:ext cx="46863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 pada items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flex-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align-self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613" y="263525"/>
            <a:ext cx="10120773" cy="601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 rot="319232">
            <a:off x="3403600" y="3162300"/>
            <a:ext cx="1651000" cy="26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>
            <a:off x="2476500" y="3302000"/>
            <a:ext cx="774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</a:pPr>
            <a:r>
              <a:rPr lang="en-US"/>
              <a:t>Flex Box (container)</a:t>
            </a:r>
            <a:endParaRPr/>
          </a:p>
        </p:txBody>
      </p:sp>
      <p:sp>
        <p:nvSpPr>
          <p:cNvPr id="152" name="Google Shape;15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flex-direction: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row | row-reverse | column | column reverse;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Mengatur arah / urutan dari items di dalam container</a:t>
            </a:r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291" y="3659019"/>
            <a:ext cx="4782217" cy="241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2023-06-23T02:43:40Z</dcterms:created>
  <dc:creator>Adhitya Nugraha</dc:creator>
</cp:coreProperties>
</file>